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3" r:id="rId5"/>
    <p:sldId id="272" r:id="rId6"/>
    <p:sldId id="262" r:id="rId7"/>
    <p:sldId id="273" r:id="rId8"/>
    <p:sldId id="274" r:id="rId9"/>
    <p:sldId id="275" r:id="rId10"/>
    <p:sldId id="260" r:id="rId11"/>
    <p:sldId id="259" r:id="rId12"/>
    <p:sldId id="265" r:id="rId13"/>
    <p:sldId id="264" r:id="rId14"/>
    <p:sldId id="267" r:id="rId15"/>
    <p:sldId id="268" r:id="rId16"/>
    <p:sldId id="261" r:id="rId17"/>
    <p:sldId id="270" r:id="rId18"/>
    <p:sldId id="269" r:id="rId19"/>
    <p:sldId id="266" r:id="rId20"/>
    <p:sldId id="271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1" autoAdjust="0"/>
    <p:restoredTop sz="94660"/>
  </p:normalViewPr>
  <p:slideViewPr>
    <p:cSldViewPr>
      <p:cViewPr>
        <p:scale>
          <a:sx n="70" d="100"/>
          <a:sy n="70" d="100"/>
        </p:scale>
        <p:origin x="-1350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DCDFA3-A886-4284-A387-A7ACBDCCF04E}" type="datetimeFigureOut">
              <a:rPr lang="hu-HU" smtClean="0"/>
              <a:t>2016.11.23.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E529E6-28EF-476C-9D89-607D91852B57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71305" y="3953789"/>
            <a:ext cx="5637010" cy="882119"/>
          </a:xfrm>
        </p:spPr>
        <p:txBody>
          <a:bodyPr/>
          <a:lstStyle/>
          <a:p>
            <a:r>
              <a:rPr lang="hu-HU" dirty="0" smtClean="0"/>
              <a:t>Készítette: Kapás Edina és Molnár Stefánia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hu-HU" dirty="0" smtClean="0"/>
              <a:t>Spanyolország 2016.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2370"/>
            <a:ext cx="1824688" cy="201080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3225">
            <a:off x="264944" y="4718336"/>
            <a:ext cx="2586444" cy="172633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864">
            <a:off x="5163519" y="565615"/>
            <a:ext cx="3706944" cy="229061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94849"/>
            <a:ext cx="2576693" cy="24950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" y="69170"/>
            <a:ext cx="4993907" cy="11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0" y="0"/>
            <a:ext cx="4608000" cy="357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0" y="3479839"/>
            <a:ext cx="4680000" cy="34688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00" y="-1244"/>
            <a:ext cx="4680000" cy="34688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3471703"/>
            <a:ext cx="5170015" cy="33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306896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Málaga</a:t>
            </a:r>
            <a:endParaRPr lang="hu-H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9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600" y="5085184"/>
            <a:ext cx="6512511" cy="1143000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6115" y="2281917"/>
            <a:ext cx="3944390" cy="295829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7396" y="872716"/>
            <a:ext cx="4320480" cy="324036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1683" y="3377154"/>
            <a:ext cx="3978109" cy="2983583"/>
          </a:xfrm>
        </p:spPr>
      </p:pic>
    </p:spTree>
    <p:extLst>
      <p:ext uri="{BB962C8B-B14F-4D97-AF65-F5344CB8AC3E}">
        <p14:creationId xmlns:p14="http://schemas.microsoft.com/office/powerpoint/2010/main" val="15564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7344" y="516186"/>
            <a:ext cx="4129477" cy="309710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9249" y="516185"/>
            <a:ext cx="4129477" cy="309710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3291" y="3641205"/>
            <a:ext cx="4128608" cy="31281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0437" y="2090754"/>
            <a:ext cx="4137052" cy="3069129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5013" y="3581159"/>
            <a:ext cx="4005548" cy="3172565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476672" y="594928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tx1"/>
                </a:solidFill>
              </a:rPr>
              <a:t>Córdoba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31489" y="1216151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Úbeda</a:t>
            </a:r>
            <a:r>
              <a:rPr lang="hu-HU" dirty="0" smtClean="0"/>
              <a:t> y </a:t>
            </a:r>
            <a:r>
              <a:rPr lang="hu-HU" dirty="0" err="1" smtClean="0"/>
              <a:t>Baeza</a:t>
            </a:r>
            <a:endParaRPr lang="hu-HU" dirty="0"/>
          </a:p>
        </p:txBody>
      </p:sp>
      <p:sp>
        <p:nvSpPr>
          <p:cNvPr id="17" name="Tartalom helye 1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" y="0"/>
            <a:ext cx="4431279" cy="357530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0988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17" y="-37149"/>
            <a:ext cx="2664000" cy="355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168" y="3648322"/>
            <a:ext cx="3668204" cy="275115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0" y="2977275"/>
            <a:ext cx="2877950" cy="389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7000" y="174221"/>
            <a:ext cx="3816000" cy="2862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9560" y="420986"/>
            <a:ext cx="3652574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4057" y="3844338"/>
            <a:ext cx="3402519" cy="26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98019"/>
            <a:ext cx="6012160" cy="34599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"/>
            <a:ext cx="6012160" cy="3429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Martos</a:t>
            </a:r>
            <a:endParaRPr lang="hu-H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7693" y="1893470"/>
            <a:ext cx="4012130" cy="30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860032" cy="3240022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3336376"/>
            <a:ext cx="4858342" cy="364375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8531" y="321116"/>
            <a:ext cx="3336378" cy="2765345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0051" y="3825015"/>
            <a:ext cx="3605849" cy="27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3863" y="508592"/>
            <a:ext cx="4068727" cy="3051546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6"/>
            <a:ext cx="3150096" cy="42001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703" y="3420296"/>
            <a:ext cx="3923145" cy="29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39" y="3656399"/>
            <a:ext cx="5355359" cy="30123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39" y="-28706"/>
            <a:ext cx="5250933" cy="29536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2" y="2002974"/>
            <a:ext cx="3762900" cy="312463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52536" y="476672"/>
            <a:ext cx="4471600" cy="1321162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tx1"/>
                </a:solidFill>
              </a:rPr>
              <a:t>Martosi esték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47095"/>
            <a:ext cx="4580967" cy="343572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93732" y="7647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tx1"/>
                </a:solidFill>
              </a:rPr>
              <a:t>A hazaindulás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sp>
        <p:nvSpPr>
          <p:cNvPr id="5" name="Tartalom helye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26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11760" y="522920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Az indulás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9"/>
            <a:ext cx="3960000" cy="294000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7673" y="3429000"/>
            <a:ext cx="3960000" cy="297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3363838" cy="44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 hazaérkezés</a:t>
            </a:r>
            <a:endParaRPr lang="hu-H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022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09" y="510000"/>
            <a:ext cx="4079999" cy="3060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71" y="2251336"/>
            <a:ext cx="3168000" cy="422400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71" y="0"/>
            <a:ext cx="3024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8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55485" y="105273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Spanyol órák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64" y="3544549"/>
            <a:ext cx="5741436" cy="331345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3"/>
            <a:ext cx="3734149" cy="353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7409" y="335138"/>
            <a:ext cx="6944559" cy="1440160"/>
          </a:xfrm>
        </p:spPr>
        <p:txBody>
          <a:bodyPr/>
          <a:lstStyle/>
          <a:p>
            <a:pPr marL="0" indent="0">
              <a:buNone/>
            </a:pPr>
            <a:r>
              <a:rPr lang="hu-HU" sz="5400" dirty="0" smtClean="0"/>
              <a:t>Szakmai </a:t>
            </a:r>
            <a:r>
              <a:rPr lang="hu-HU" sz="6600" dirty="0" smtClean="0"/>
              <a:t>gyakorlat</a:t>
            </a:r>
            <a:endParaRPr lang="hu-HU" sz="5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8188">
            <a:off x="-63454" y="3917172"/>
            <a:ext cx="4226685" cy="13680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616">
            <a:off x="5922234" y="3126183"/>
            <a:ext cx="2759495" cy="182144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58881"/>
            <a:ext cx="7056784" cy="78800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06" y="4457576"/>
            <a:ext cx="2452404" cy="20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535488" cy="3475037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644008" cy="348300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55976" y="3552750"/>
            <a:ext cx="4640303" cy="1287016"/>
          </a:xfrm>
        </p:spPr>
        <p:txBody>
          <a:bodyPr/>
          <a:lstStyle/>
          <a:p>
            <a:pPr marL="0" indent="0">
              <a:buNone/>
            </a:pPr>
            <a:r>
              <a:rPr lang="hu-HU" sz="5000" dirty="0" smtClean="0"/>
              <a:t/>
            </a:r>
            <a:br>
              <a:rPr lang="hu-HU" sz="5000" dirty="0" smtClean="0"/>
            </a:br>
            <a:r>
              <a:rPr lang="hu-HU" sz="5000" dirty="0" err="1" smtClean="0"/>
              <a:t>Transportes</a:t>
            </a:r>
            <a:r>
              <a:rPr lang="hu-HU" sz="5000" dirty="0" smtClean="0"/>
              <a:t> </a:t>
            </a:r>
            <a:r>
              <a:rPr lang="hu-HU" sz="5000" dirty="0" err="1" smtClean="0"/>
              <a:t>Olmo</a:t>
            </a:r>
            <a:r>
              <a:rPr lang="hu-HU" sz="5000" dirty="0" smtClean="0"/>
              <a:t> Express</a:t>
            </a:r>
            <a:endParaRPr lang="hu-HU" sz="50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0"/>
            <a:ext cx="4644009" cy="35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0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86" y="3516236"/>
            <a:ext cx="6033914" cy="33473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85" y="-4260"/>
            <a:ext cx="6033915" cy="3520496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-252536" y="2564904"/>
            <a:ext cx="3744416" cy="1296143"/>
          </a:xfrm>
        </p:spPr>
        <p:txBody>
          <a:bodyPr vert="horz"/>
          <a:lstStyle/>
          <a:p>
            <a:pPr marL="182880" indent="0">
              <a:buNone/>
            </a:pPr>
            <a:r>
              <a:rPr lang="hu-HU" sz="4800" dirty="0" err="1">
                <a:effectLst/>
              </a:rPr>
              <a:t>Oficina</a:t>
            </a:r>
            <a:r>
              <a:rPr lang="hu-HU" sz="4800" dirty="0">
                <a:effectLst/>
              </a:rPr>
              <a:t> de </a:t>
            </a:r>
            <a:r>
              <a:rPr lang="hu-HU" sz="4800" dirty="0" err="1">
                <a:effectLst/>
              </a:rPr>
              <a:t>turismo</a:t>
            </a:r>
            <a:r>
              <a:rPr lang="hu-HU" sz="4800" dirty="0">
                <a:effectLst/>
              </a:rPr>
              <a:t> </a:t>
            </a:r>
            <a:r>
              <a:rPr lang="hu-HU" sz="4800" dirty="0" err="1">
                <a:effectLst/>
              </a:rPr>
              <a:t>de</a:t>
            </a:r>
            <a:r>
              <a:rPr lang="hu-HU" sz="4800" dirty="0">
                <a:effectLst/>
              </a:rPr>
              <a:t> </a:t>
            </a:r>
            <a:r>
              <a:rPr lang="hu-HU" sz="4800" dirty="0" err="1">
                <a:effectLst/>
              </a:rPr>
              <a:t>Jaén</a:t>
            </a:r>
            <a:r>
              <a:rPr lang="hu-HU" sz="4800" dirty="0">
                <a:effectLst/>
              </a:rPr>
              <a:t/>
            </a:r>
            <a:br>
              <a:rPr lang="hu-HU" sz="4800" dirty="0">
                <a:effectLst/>
              </a:rPr>
            </a:b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303971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727"/>
            <a:ext cx="4617722" cy="3420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3768" y="5169727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hu-HU" sz="7200" dirty="0" smtClean="0"/>
              <a:t>Hotel HO</a:t>
            </a:r>
            <a:endParaRPr lang="hu-HU" sz="7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1" y="0"/>
            <a:ext cx="4644000" cy="344218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48680"/>
            <a:ext cx="3242691" cy="437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7200" dirty="0" smtClean="0"/>
              <a:t>Allianz</a:t>
            </a:r>
            <a:endParaRPr lang="hu-HU" sz="7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18" y="0"/>
            <a:ext cx="4633382" cy="34750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3429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2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urbulencia">
  <a:themeElements>
    <a:clrScheme name="Turbulenci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urbulenci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urbulenci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696</TotalTime>
  <Words>36</Words>
  <Application>Microsoft Office PowerPoint</Application>
  <PresentationFormat>Diavetítés a képernyőre (4:3 oldalarány)</PresentationFormat>
  <Paragraphs>16</Paragraphs>
  <Slides>20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Turbulencia</vt:lpstr>
      <vt:lpstr>Spanyolország 2016.</vt:lpstr>
      <vt:lpstr>Az indulás</vt:lpstr>
      <vt:lpstr>PowerPoint bemutató</vt:lpstr>
      <vt:lpstr>Spanyol órák</vt:lpstr>
      <vt:lpstr>Szakmai gyakorlat</vt:lpstr>
      <vt:lpstr> Transportes Olmo Express</vt:lpstr>
      <vt:lpstr>Oficina de turismo de Jaén </vt:lpstr>
      <vt:lpstr>Hotel HO</vt:lpstr>
      <vt:lpstr>Allianz</vt:lpstr>
      <vt:lpstr>Málaga</vt:lpstr>
      <vt:lpstr>PowerPoint bemutató</vt:lpstr>
      <vt:lpstr>Córdoba</vt:lpstr>
      <vt:lpstr>Úbeda y Baeza</vt:lpstr>
      <vt:lpstr>PowerPoint bemutató</vt:lpstr>
      <vt:lpstr>Martos</vt:lpstr>
      <vt:lpstr>PowerPoint bemutató</vt:lpstr>
      <vt:lpstr>PowerPoint bemutató</vt:lpstr>
      <vt:lpstr>Martosi esték</vt:lpstr>
      <vt:lpstr>A hazaindulás</vt:lpstr>
      <vt:lpstr>A hazaérkezés</vt:lpstr>
    </vt:vector>
  </TitlesOfParts>
  <Company>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Edina</dc:creator>
  <cp:lastModifiedBy>Kéri Márta</cp:lastModifiedBy>
  <cp:revision>46</cp:revision>
  <dcterms:created xsi:type="dcterms:W3CDTF">2016-10-02T08:09:49Z</dcterms:created>
  <dcterms:modified xsi:type="dcterms:W3CDTF">2016-11-23T18:21:29Z</dcterms:modified>
</cp:coreProperties>
</file>