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35005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7212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646207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77043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96962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44274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43296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99357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274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39333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29247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4C82-B1CB-4648-B7C8-833ABF434F98}" type="datetimeFigureOut">
              <a:rPr lang="hu-HU" smtClean="0"/>
              <a:t>2016.11.28.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FA8FF-4E8E-44AE-A554-FE40EB9268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494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2492896"/>
            <a:ext cx="9144000" cy="1470025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Portugália, </a:t>
            </a:r>
            <a:r>
              <a:rPr 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Braga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29" cy="26154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3944"/>
            <a:ext cx="9144000" cy="31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74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722" y="1893570"/>
            <a:ext cx="5204498" cy="3903373"/>
          </a:xfrm>
          <a:prstGeom prst="rect">
            <a:avLst/>
          </a:prstGeom>
        </p:spPr>
      </p:pic>
      <p:pic>
        <p:nvPicPr>
          <p:cNvPr id="6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82275"/>
            <a:ext cx="6034617" cy="4525962"/>
          </a:xfrm>
          <a:prstGeom prst="rect">
            <a:avLst/>
          </a:prstGeom>
        </p:spPr>
      </p:pic>
      <p:pic>
        <p:nvPicPr>
          <p:cNvPr id="8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89" y="1582275"/>
            <a:ext cx="6034617" cy="4525962"/>
          </a:xfrm>
          <a:prstGeom prst="rect">
            <a:avLst/>
          </a:prstGeom>
        </p:spPr>
      </p:pic>
      <p:pic>
        <p:nvPicPr>
          <p:cNvPr id="11" name="Tartalom hely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88" y="1582275"/>
            <a:ext cx="6034617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Történelmi helyszíneken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30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61" y="1582275"/>
            <a:ext cx="3394471" cy="4525962"/>
          </a:xfrm>
          <a:prstGeom prst="rect">
            <a:avLst/>
          </a:prstGeom>
        </p:spPr>
      </p:pic>
      <p:pic>
        <p:nvPicPr>
          <p:cNvPr id="8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60" y="1582275"/>
            <a:ext cx="3394471" cy="4525961"/>
          </a:xfrm>
          <a:prstGeom prst="rect">
            <a:avLst/>
          </a:prstGeom>
        </p:spPr>
      </p:pic>
      <p:pic>
        <p:nvPicPr>
          <p:cNvPr id="9" name="Tartalom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582275"/>
            <a:ext cx="3394471" cy="4525961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Kapcsolatokat építettünk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ím 1"/>
          <p:cNvSpPr txBox="1">
            <a:spLocks/>
          </p:cNvSpPr>
          <p:nvPr/>
        </p:nvSpPr>
        <p:spPr>
          <a:xfrm>
            <a:off x="0" y="5387975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Leandro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„The </a:t>
            </a:r>
            <a:r>
              <a:rPr 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Selfie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King”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01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2492896"/>
            <a:ext cx="9144000" cy="1470025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Köszönöm a figyelmet!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6329" cy="26154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3944"/>
            <a:ext cx="9144000" cy="31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1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00200"/>
            <a:ext cx="6034617" cy="4525962"/>
          </a:xfrm>
        </p:spPr>
      </p:pic>
      <p:pic>
        <p:nvPicPr>
          <p:cNvPr id="8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94685"/>
            <a:ext cx="6034616" cy="4525962"/>
          </a:xfrm>
          <a:prstGeom prst="rect">
            <a:avLst/>
          </a:prstGeom>
        </p:spPr>
      </p:pic>
      <p:pic>
        <p:nvPicPr>
          <p:cNvPr id="11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594685"/>
            <a:ext cx="6034616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 utazás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26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6144"/>
            <a:ext cx="6034617" cy="4525962"/>
          </a:xfrm>
          <a:prstGeom prst="rect">
            <a:avLst/>
          </a:prstGeom>
        </p:spPr>
      </p:pic>
      <p:pic>
        <p:nvPicPr>
          <p:cNvPr id="11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87" y="1606144"/>
            <a:ext cx="6034616" cy="4525962"/>
          </a:xfrm>
          <a:prstGeom prst="rect">
            <a:avLst/>
          </a:prstGeom>
        </p:spPr>
      </p:pic>
      <p:pic>
        <p:nvPicPr>
          <p:cNvPr id="13" name="Tartalom hely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64" y="1606144"/>
            <a:ext cx="6034616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Braga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3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75112"/>
            <a:ext cx="6034617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Nyelvtanulás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712" y="1951608"/>
            <a:ext cx="518457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92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6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37" y="1628799"/>
            <a:ext cx="6034617" cy="4525962"/>
          </a:xfrm>
          <a:prstGeom prst="rect">
            <a:avLst/>
          </a:prstGeo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37" y="1796208"/>
            <a:ext cx="6034617" cy="4191143"/>
          </a:xfrm>
          <a:prstGeom prst="rect">
            <a:avLst/>
          </a:prstGeom>
        </p:spPr>
      </p:pic>
      <p:pic>
        <p:nvPicPr>
          <p:cNvPr id="8" name="Tartalom hely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37" y="2188861"/>
            <a:ext cx="6034617" cy="3405838"/>
          </a:xfrm>
          <a:prstGeom prst="rect">
            <a:avLst/>
          </a:prstGeom>
        </p:spPr>
      </p:pic>
      <p:pic>
        <p:nvPicPr>
          <p:cNvPr id="9" name="Tartalom hely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36" y="1649594"/>
            <a:ext cx="6034616" cy="4525962"/>
          </a:xfrm>
          <a:prstGeom prst="rect">
            <a:avLst/>
          </a:prstGeom>
        </p:spPr>
      </p:pic>
      <p:pic>
        <p:nvPicPr>
          <p:cNvPr id="10" name="Tartalom hely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52" y="1628799"/>
            <a:ext cx="6034616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Munkahelyek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67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Lisszabon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artalom hely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034617" cy="4525962"/>
          </a:xfrm>
          <a:prstGeom prst="rect">
            <a:avLst/>
          </a:prstGeom>
        </p:spPr>
      </p:pic>
      <p:pic>
        <p:nvPicPr>
          <p:cNvPr id="8" name="Tartalom hely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07" y="1628800"/>
            <a:ext cx="6034617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52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94849"/>
            <a:ext cx="6034617" cy="4525962"/>
          </a:xfrm>
          <a:prstGeom prst="rect">
            <a:avLst/>
          </a:prstGeom>
        </p:spPr>
      </p:pic>
      <p:pic>
        <p:nvPicPr>
          <p:cNvPr id="8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94848"/>
            <a:ext cx="6034617" cy="4525962"/>
          </a:xfrm>
          <a:prstGeom prst="rect">
            <a:avLst/>
          </a:prstGeom>
        </p:spPr>
      </p:pic>
      <p:pic>
        <p:nvPicPr>
          <p:cNvPr id="9" name="Tartalom hely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94847"/>
            <a:ext cx="6034617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természet lágy ölén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11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799"/>
            <a:ext cx="6034617" cy="4525962"/>
          </a:xfrm>
          <a:prstGeom prst="rect">
            <a:avLst/>
          </a:prstGeom>
        </p:spPr>
      </p:pic>
      <p:pic>
        <p:nvPicPr>
          <p:cNvPr id="8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798"/>
            <a:ext cx="6034617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 Atlanti-óceán partján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78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628799"/>
            <a:ext cx="6034617" cy="4525962"/>
          </a:xfrm>
          <a:prstGeom prst="rect">
            <a:avLst/>
          </a:prstGeom>
        </p:spPr>
      </p:pic>
      <p:pic>
        <p:nvPicPr>
          <p:cNvPr id="9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2" y="1628798"/>
            <a:ext cx="6034617" cy="4525962"/>
          </a:xfrm>
          <a:prstGeom prst="rect">
            <a:avLst/>
          </a:prstGeom>
        </p:spPr>
      </p:pic>
      <p:sp>
        <p:nvSpPr>
          <p:cNvPr id="4" name="Cím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Bom</a:t>
            </a:r>
            <a:r>
              <a:rPr lang="hu-H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Jesus</a:t>
            </a:r>
            <a:endParaRPr lang="hu-H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4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33</Words>
  <Application>Microsoft Office PowerPoint</Application>
  <PresentationFormat>Diavetítés a képernyőre (4:3 oldalarány)</PresentationFormat>
  <Paragraphs>13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Portugália, Braga 2016</vt:lpstr>
      <vt:lpstr>PowerPoint bemutató</vt:lpstr>
      <vt:lpstr>PowerPoint bemutató</vt:lpstr>
      <vt:lpstr>Nyelvtanulás</vt:lpstr>
      <vt:lpstr>Munkahelyek</vt:lpstr>
      <vt:lpstr>Lisszabon</vt:lpstr>
      <vt:lpstr>A természet lágy ölén</vt:lpstr>
      <vt:lpstr>Az Atlanti-óceán partján</vt:lpstr>
      <vt:lpstr>Bom Jesus</vt:lpstr>
      <vt:lpstr>Történelmi helyszíneken</vt:lpstr>
      <vt:lpstr>PowerPoint bemutató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danidrive</dc:creator>
  <cp:lastModifiedBy>Kéri Márta</cp:lastModifiedBy>
  <cp:revision>13</cp:revision>
  <dcterms:created xsi:type="dcterms:W3CDTF">2016-11-20T19:15:51Z</dcterms:created>
  <dcterms:modified xsi:type="dcterms:W3CDTF">2016-11-28T18:37:17Z</dcterms:modified>
</cp:coreProperties>
</file>