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6" r:id="rId10"/>
    <p:sldId id="267" r:id="rId11"/>
    <p:sldId id="268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75511A-DE32-476E-A47E-C10C644BAD4B}" type="datetimeFigureOut">
              <a:rPr lang="hu-HU" smtClean="0"/>
              <a:pPr/>
              <a:t>2017.10.26.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00473C-8216-4DB7-9BE6-3E0FFEB7A190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hu-HU" sz="6000" dirty="0" smtClean="0"/>
              <a:t>Málta 2017</a:t>
            </a:r>
            <a:br>
              <a:rPr lang="hu-HU" sz="6000" dirty="0" smtClean="0"/>
            </a:br>
            <a:r>
              <a:rPr lang="hu-HU" sz="6000" dirty="0" smtClean="0"/>
              <a:t>július 10. – augusztus 7.</a:t>
            </a:r>
            <a:endParaRPr lang="hu-HU" sz="6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284984"/>
            <a:ext cx="3143250" cy="33813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175" y="3861048"/>
            <a:ext cx="4314825" cy="2876550"/>
          </a:xfrm>
          <a:prstGeom prst="rect">
            <a:avLst/>
          </a:prstGeom>
        </p:spPr>
      </p:pic>
      <p:pic>
        <p:nvPicPr>
          <p:cNvPr id="7170" name="Picture 2" descr="C:\Users\gyoria\Desktop\erasmus-plu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2304256" cy="1648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615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gyoria\Desktop\20663885_407734572962072_696517835880087044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68563"/>
            <a:ext cx="3292078" cy="4389437"/>
          </a:xfrm>
          <a:prstGeom prst="rect">
            <a:avLst/>
          </a:prstGeom>
          <a:noFill/>
        </p:spPr>
      </p:pic>
      <p:pic>
        <p:nvPicPr>
          <p:cNvPr id="2051" name="Picture 3" descr="C:\Users\gyoria\Desktop\20729557_407751869627009_869702855024005794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Users\gyoria\Desktop\20664634_407751826293680_224106593607402302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892480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48880"/>
            <a:ext cx="8568952" cy="4248472"/>
          </a:xfrm>
          <a:prstGeom prst="rect">
            <a:avLst/>
          </a:prstGeom>
        </p:spPr>
      </p:pic>
      <p:pic>
        <p:nvPicPr>
          <p:cNvPr id="8194" name="Picture 2" descr="C:\Users\gyoria\Desktop\20776462_407751799627016_150903114016658812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12968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/>
              <a:t>Bizonyítványosztás</a:t>
            </a:r>
            <a:endParaRPr lang="hu-HU" sz="54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72816"/>
            <a:ext cx="8145047" cy="4479776"/>
          </a:xfrm>
        </p:spPr>
      </p:pic>
    </p:spTree>
    <p:extLst>
      <p:ext uri="{BB962C8B-B14F-4D97-AF65-F5344CB8AC3E}">
        <p14:creationId xmlns:p14="http://schemas.microsoft.com/office/powerpoint/2010/main" xmlns="" val="599988156"/>
      </p:ext>
    </p:extLst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/>
              <a:t>Hazaérkezés</a:t>
            </a:r>
            <a:endParaRPr lang="hu-HU" sz="54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78971"/>
            <a:ext cx="3734271" cy="4979029"/>
          </a:xfrm>
        </p:spPr>
      </p:pic>
      <p:pic>
        <p:nvPicPr>
          <p:cNvPr id="5122" name="Picture 2" descr="C:\Users\gyoria\Desktop\20728283_407734792962050_12142795240881258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354" y="116632"/>
            <a:ext cx="5343646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8085525"/>
      </p:ext>
    </p:extLst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/>
              <a:t>Indulás</a:t>
            </a:r>
            <a:endParaRPr lang="hu-HU" sz="54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xmlns="" val="42289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/>
              <a:t>Munkahelyek</a:t>
            </a:r>
            <a:endParaRPr lang="hu-HU" sz="60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556792"/>
            <a:ext cx="5952661" cy="4464496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879" y="1556792"/>
            <a:ext cx="2738018" cy="49782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556792"/>
            <a:ext cx="3867894" cy="515719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838" y="1433371"/>
            <a:ext cx="6963568" cy="52226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815" y="1433371"/>
            <a:ext cx="6960053" cy="52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311183"/>
      </p:ext>
    </p:extLst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342" y="1182427"/>
            <a:ext cx="3835375" cy="511383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196752"/>
            <a:ext cx="3015597" cy="50405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731" y="1196752"/>
            <a:ext cx="3780420" cy="50405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48" y="1052736"/>
            <a:ext cx="7956376" cy="564324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48" y="1052736"/>
            <a:ext cx="7956376" cy="57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860118"/>
      </p:ext>
    </p:extLst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C:\Users\gyoria\Desktop\20664532_407752102960319_899900356581422859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176464" cy="4968552"/>
          </a:xfrm>
          <a:prstGeom prst="rect">
            <a:avLst/>
          </a:prstGeom>
          <a:noFill/>
        </p:spPr>
      </p:pic>
      <p:pic>
        <p:nvPicPr>
          <p:cNvPr id="3075" name="Picture 3" descr="C:\Users\gyoria\Desktop\20663855_407752129626983_263714714826486917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072" y="116632"/>
            <a:ext cx="4555928" cy="66364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 descr="C:\Users\gyoria\Desktop\20769990_407731572962372_533054340120662970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2627784" cy="4389437"/>
          </a:xfrm>
          <a:prstGeom prst="rect">
            <a:avLst/>
          </a:prstGeom>
          <a:noFill/>
        </p:spPr>
      </p:pic>
      <p:pic>
        <p:nvPicPr>
          <p:cNvPr id="6147" name="Picture 3" descr="C:\Users\gyoria\Desktop\20728389_407731639629032_691159325323434604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6292191" cy="3600400"/>
          </a:xfrm>
          <a:prstGeom prst="rect">
            <a:avLst/>
          </a:prstGeom>
          <a:noFill/>
        </p:spPr>
      </p:pic>
      <p:pic>
        <p:nvPicPr>
          <p:cNvPr id="6148" name="Picture 4" descr="C:\Users\gyoria\Desktop\20770449_407731606295702_312241935045783956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-243408"/>
            <a:ext cx="6516216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24744"/>
            <a:ext cx="2820684" cy="514249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124743"/>
            <a:ext cx="2831265" cy="514249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124743"/>
            <a:ext cx="2732704" cy="51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84938"/>
      </p:ext>
    </p:extLst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1962" y="4402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/>
              <a:t>Kirándulások</a:t>
            </a:r>
            <a:endParaRPr lang="hu-HU" sz="54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628800"/>
            <a:ext cx="3240360" cy="489654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62" y="1628800"/>
            <a:ext cx="8532440" cy="49210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62" y="1406311"/>
            <a:ext cx="8496258" cy="51435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62" y="1406311"/>
            <a:ext cx="8532440" cy="51435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24" y="1418709"/>
            <a:ext cx="8694533" cy="514822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1" y="1425993"/>
            <a:ext cx="8642395" cy="48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036726"/>
      </p:ext>
    </p:extLst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gyoria\Desktop\20729477_407751759627020_889653696990277444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192688" cy="3006005"/>
          </a:xfrm>
          <a:prstGeom prst="rect">
            <a:avLst/>
          </a:prstGeom>
          <a:noFill/>
        </p:spPr>
      </p:pic>
      <p:pic>
        <p:nvPicPr>
          <p:cNvPr id="1027" name="Picture 3" descr="C:\Users\gyoria\Desktop\20727810_407752259626970_683955718998028363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7020272" cy="33348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461</TotalTime>
  <Words>7</Words>
  <Application>Microsoft Office PowerPoint</Application>
  <PresentationFormat>Diavetítés a képernyőre (4:3 oldalarány)</PresentationFormat>
  <Paragraphs>6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Áramlás</vt:lpstr>
      <vt:lpstr>Málta 2017 július 10. – augusztus 7.</vt:lpstr>
      <vt:lpstr>Indulás</vt:lpstr>
      <vt:lpstr>Munkahelyek</vt:lpstr>
      <vt:lpstr>4. dia</vt:lpstr>
      <vt:lpstr>5. dia</vt:lpstr>
      <vt:lpstr>6. dia</vt:lpstr>
      <vt:lpstr>7. dia</vt:lpstr>
      <vt:lpstr>Kirándulások</vt:lpstr>
      <vt:lpstr>9. dia</vt:lpstr>
      <vt:lpstr>10. dia</vt:lpstr>
      <vt:lpstr>11. dia</vt:lpstr>
      <vt:lpstr>12. dia</vt:lpstr>
      <vt:lpstr>Bizonyítványosztás</vt:lpstr>
      <vt:lpstr>Hazaérkezés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Dorottya</dc:creator>
  <cp:lastModifiedBy>gyoria</cp:lastModifiedBy>
  <cp:revision>15</cp:revision>
  <dcterms:created xsi:type="dcterms:W3CDTF">2017-10-21T10:43:12Z</dcterms:created>
  <dcterms:modified xsi:type="dcterms:W3CDTF">2017-10-26T05:49:18Z</dcterms:modified>
</cp:coreProperties>
</file>